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1" r:id="rId4"/>
    <p:sldId id="258" r:id="rId5"/>
    <p:sldId id="259" r:id="rId6"/>
    <p:sldId id="267" r:id="rId7"/>
    <p:sldId id="266" r:id="rId8"/>
    <p:sldId id="265" r:id="rId9"/>
    <p:sldId id="264" r:id="rId10"/>
    <p:sldId id="263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E21AD-1AB4-4BBD-A4FF-CF2A3B2B84C4}" v="13" dt="2023-05-13T14:13:33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M" userId="87b3b86f-4b12-4888-b42d-0f0c4a2928d9" providerId="ADAL" clId="{6EBE21AD-1AB4-4BBD-A4FF-CF2A3B2B84C4}"/>
    <pc:docChg chg="undo custSel addSld modSld sldOrd">
      <pc:chgData name="Vignesh M" userId="87b3b86f-4b12-4888-b42d-0f0c4a2928d9" providerId="ADAL" clId="{6EBE21AD-1AB4-4BBD-A4FF-CF2A3B2B84C4}" dt="2023-05-13T14:14:41.385" v="67"/>
      <pc:docMkLst>
        <pc:docMk/>
      </pc:docMkLst>
      <pc:sldChg chg="addSp modSp mod">
        <pc:chgData name="Vignesh M" userId="87b3b86f-4b12-4888-b42d-0f0c4a2928d9" providerId="ADAL" clId="{6EBE21AD-1AB4-4BBD-A4FF-CF2A3B2B84C4}" dt="2023-05-13T14:14:26.595" v="65" actId="1076"/>
        <pc:sldMkLst>
          <pc:docMk/>
          <pc:sldMk cId="1760489102" sldId="256"/>
        </pc:sldMkLst>
        <pc:spChg chg="add mod">
          <ac:chgData name="Vignesh M" userId="87b3b86f-4b12-4888-b42d-0f0c4a2928d9" providerId="ADAL" clId="{6EBE21AD-1AB4-4BBD-A4FF-CF2A3B2B84C4}" dt="2023-05-13T14:14:25.774" v="64" actId="1076"/>
          <ac:spMkLst>
            <pc:docMk/>
            <pc:sldMk cId="1760489102" sldId="256"/>
            <ac:spMk id="3" creationId="{174AF8F2-1A1F-873A-A3CA-6D16E8133DC1}"/>
          </ac:spMkLst>
        </pc:spChg>
        <pc:picChg chg="mod">
          <ac:chgData name="Vignesh M" userId="87b3b86f-4b12-4888-b42d-0f0c4a2928d9" providerId="ADAL" clId="{6EBE21AD-1AB4-4BBD-A4FF-CF2A3B2B84C4}" dt="2023-05-13T14:14:26.595" v="65" actId="1076"/>
          <ac:picMkLst>
            <pc:docMk/>
            <pc:sldMk cId="1760489102" sldId="256"/>
            <ac:picMk id="4" creationId="{3C24A055-334D-A03A-ACA9-1A4D907113B8}"/>
          </ac:picMkLst>
        </pc:picChg>
      </pc:sldChg>
      <pc:sldChg chg="addSp delSp modSp mod">
        <pc:chgData name="Vignesh M" userId="87b3b86f-4b12-4888-b42d-0f0c4a2928d9" providerId="ADAL" clId="{6EBE21AD-1AB4-4BBD-A4FF-CF2A3B2B84C4}" dt="2023-05-13T13:58:22.134" v="4" actId="931"/>
        <pc:sldMkLst>
          <pc:docMk/>
          <pc:sldMk cId="234577200" sldId="257"/>
        </pc:sldMkLst>
        <pc:picChg chg="add del mod">
          <ac:chgData name="Vignesh M" userId="87b3b86f-4b12-4888-b42d-0f0c4a2928d9" providerId="ADAL" clId="{6EBE21AD-1AB4-4BBD-A4FF-CF2A3B2B84C4}" dt="2023-05-13T13:58:22.134" v="4" actId="931"/>
          <ac:picMkLst>
            <pc:docMk/>
            <pc:sldMk cId="234577200" sldId="257"/>
            <ac:picMk id="4" creationId="{5EC1FBDC-FF0E-05D8-9D89-5055B6566D28}"/>
          </ac:picMkLst>
        </pc:picChg>
      </pc:sldChg>
      <pc:sldChg chg="addSp modSp new mod">
        <pc:chgData name="Vignesh M" userId="87b3b86f-4b12-4888-b42d-0f0c4a2928d9" providerId="ADAL" clId="{6EBE21AD-1AB4-4BBD-A4FF-CF2A3B2B84C4}" dt="2023-05-13T13:59:18.975" v="16" actId="27614"/>
        <pc:sldMkLst>
          <pc:docMk/>
          <pc:sldMk cId="1079250384" sldId="258"/>
        </pc:sldMkLst>
        <pc:picChg chg="add mod">
          <ac:chgData name="Vignesh M" userId="87b3b86f-4b12-4888-b42d-0f0c4a2928d9" providerId="ADAL" clId="{6EBE21AD-1AB4-4BBD-A4FF-CF2A3B2B84C4}" dt="2023-05-13T13:59:18.975" v="16" actId="27614"/>
          <ac:picMkLst>
            <pc:docMk/>
            <pc:sldMk cId="1079250384" sldId="258"/>
            <ac:picMk id="3" creationId="{E54431A4-55B6-6DFB-2EFC-507EE498B62E}"/>
          </ac:picMkLst>
        </pc:picChg>
      </pc:sldChg>
      <pc:sldChg chg="addSp modSp add mod">
        <pc:chgData name="Vignesh M" userId="87b3b86f-4b12-4888-b42d-0f0c4a2928d9" providerId="ADAL" clId="{6EBE21AD-1AB4-4BBD-A4FF-CF2A3B2B84C4}" dt="2023-05-13T13:59:30.887" v="19" actId="962"/>
        <pc:sldMkLst>
          <pc:docMk/>
          <pc:sldMk cId="2288154468" sldId="259"/>
        </pc:sldMkLst>
        <pc:picChg chg="add mod">
          <ac:chgData name="Vignesh M" userId="87b3b86f-4b12-4888-b42d-0f0c4a2928d9" providerId="ADAL" clId="{6EBE21AD-1AB4-4BBD-A4FF-CF2A3B2B84C4}" dt="2023-05-13T13:59:30.887" v="19" actId="962"/>
          <ac:picMkLst>
            <pc:docMk/>
            <pc:sldMk cId="2288154468" sldId="259"/>
            <ac:picMk id="3" creationId="{C128FE1A-9301-7C8C-3E2F-8096527E9674}"/>
          </ac:picMkLst>
        </pc:picChg>
      </pc:sldChg>
      <pc:sldChg chg="addSp modSp add mod">
        <pc:chgData name="Vignesh M" userId="87b3b86f-4b12-4888-b42d-0f0c4a2928d9" providerId="ADAL" clId="{6EBE21AD-1AB4-4BBD-A4FF-CF2A3B2B84C4}" dt="2023-05-13T14:10:47.770" v="36" actId="27614"/>
        <pc:sldMkLst>
          <pc:docMk/>
          <pc:sldMk cId="1943880728" sldId="260"/>
        </pc:sldMkLst>
        <pc:picChg chg="add mod">
          <ac:chgData name="Vignesh M" userId="87b3b86f-4b12-4888-b42d-0f0c4a2928d9" providerId="ADAL" clId="{6EBE21AD-1AB4-4BBD-A4FF-CF2A3B2B84C4}" dt="2023-05-13T14:10:47.770" v="36" actId="27614"/>
          <ac:picMkLst>
            <pc:docMk/>
            <pc:sldMk cId="1943880728" sldId="260"/>
            <ac:picMk id="3" creationId="{AE85766E-037F-88CE-9221-4117FF02BC70}"/>
          </ac:picMkLst>
        </pc:picChg>
      </pc:sldChg>
      <pc:sldChg chg="addSp modSp add mod ord">
        <pc:chgData name="Vignesh M" userId="87b3b86f-4b12-4888-b42d-0f0c4a2928d9" providerId="ADAL" clId="{6EBE21AD-1AB4-4BBD-A4FF-CF2A3B2B84C4}" dt="2023-05-13T14:14:41.385" v="67"/>
        <pc:sldMkLst>
          <pc:docMk/>
          <pc:sldMk cId="4271399593" sldId="261"/>
        </pc:sldMkLst>
        <pc:picChg chg="add mod">
          <ac:chgData name="Vignesh M" userId="87b3b86f-4b12-4888-b42d-0f0c4a2928d9" providerId="ADAL" clId="{6EBE21AD-1AB4-4BBD-A4FF-CF2A3B2B84C4}" dt="2023-05-13T14:10:57.742" v="39" actId="962"/>
          <ac:picMkLst>
            <pc:docMk/>
            <pc:sldMk cId="4271399593" sldId="261"/>
            <ac:picMk id="3" creationId="{6A73FB1C-46D1-8E60-A8BA-96C0472E74F4}"/>
          </ac:picMkLst>
        </pc:picChg>
      </pc:sldChg>
      <pc:sldChg chg="addSp modSp add mod">
        <pc:chgData name="Vignesh M" userId="87b3b86f-4b12-4888-b42d-0f0c4a2928d9" providerId="ADAL" clId="{6EBE21AD-1AB4-4BBD-A4FF-CF2A3B2B84C4}" dt="2023-05-13T14:10:34.072" v="34" actId="962"/>
        <pc:sldMkLst>
          <pc:docMk/>
          <pc:sldMk cId="3771299351" sldId="262"/>
        </pc:sldMkLst>
        <pc:picChg chg="add mod">
          <ac:chgData name="Vignesh M" userId="87b3b86f-4b12-4888-b42d-0f0c4a2928d9" providerId="ADAL" clId="{6EBE21AD-1AB4-4BBD-A4FF-CF2A3B2B84C4}" dt="2023-05-13T14:10:34.072" v="34" actId="962"/>
          <ac:picMkLst>
            <pc:docMk/>
            <pc:sldMk cId="3771299351" sldId="262"/>
            <ac:picMk id="3" creationId="{5BD10338-EDB2-A996-5849-B28DDC282FA2}"/>
          </ac:picMkLst>
        </pc:picChg>
      </pc:sldChg>
      <pc:sldChg chg="addSp modSp add mod">
        <pc:chgData name="Vignesh M" userId="87b3b86f-4b12-4888-b42d-0f0c4a2928d9" providerId="ADAL" clId="{6EBE21AD-1AB4-4BBD-A4FF-CF2A3B2B84C4}" dt="2023-05-13T14:09:46.501" v="31" actId="27614"/>
        <pc:sldMkLst>
          <pc:docMk/>
          <pc:sldMk cId="2643559696" sldId="263"/>
        </pc:sldMkLst>
        <pc:picChg chg="add mod">
          <ac:chgData name="Vignesh M" userId="87b3b86f-4b12-4888-b42d-0f0c4a2928d9" providerId="ADAL" clId="{6EBE21AD-1AB4-4BBD-A4FF-CF2A3B2B84C4}" dt="2023-05-13T14:09:46.501" v="31" actId="27614"/>
          <ac:picMkLst>
            <pc:docMk/>
            <pc:sldMk cId="2643559696" sldId="263"/>
            <ac:picMk id="3" creationId="{E5610944-C1EB-0935-BA05-59DB6F852285}"/>
          </ac:picMkLst>
        </pc:picChg>
      </pc:sldChg>
      <pc:sldChg chg="addSp modSp add mod">
        <pc:chgData name="Vignesh M" userId="87b3b86f-4b12-4888-b42d-0f0c4a2928d9" providerId="ADAL" clId="{6EBE21AD-1AB4-4BBD-A4FF-CF2A3B2B84C4}" dt="2023-05-13T14:09:37.877" v="29" actId="27614"/>
        <pc:sldMkLst>
          <pc:docMk/>
          <pc:sldMk cId="386334508" sldId="264"/>
        </pc:sldMkLst>
        <pc:picChg chg="add mod">
          <ac:chgData name="Vignesh M" userId="87b3b86f-4b12-4888-b42d-0f0c4a2928d9" providerId="ADAL" clId="{6EBE21AD-1AB4-4BBD-A4FF-CF2A3B2B84C4}" dt="2023-05-13T14:09:37.877" v="29" actId="27614"/>
          <ac:picMkLst>
            <pc:docMk/>
            <pc:sldMk cId="386334508" sldId="264"/>
            <ac:picMk id="3" creationId="{FE823EB1-4C5F-56D6-ED61-F5262A7C1B40}"/>
          </ac:picMkLst>
        </pc:picChg>
      </pc:sldChg>
      <pc:sldChg chg="addSp modSp add mod">
        <pc:chgData name="Vignesh M" userId="87b3b86f-4b12-4888-b42d-0f0c4a2928d9" providerId="ADAL" clId="{6EBE21AD-1AB4-4BBD-A4FF-CF2A3B2B84C4}" dt="2023-05-13T14:08:38.017" v="27" actId="27614"/>
        <pc:sldMkLst>
          <pc:docMk/>
          <pc:sldMk cId="466263658" sldId="265"/>
        </pc:sldMkLst>
        <pc:picChg chg="add mod">
          <ac:chgData name="Vignesh M" userId="87b3b86f-4b12-4888-b42d-0f0c4a2928d9" providerId="ADAL" clId="{6EBE21AD-1AB4-4BBD-A4FF-CF2A3B2B84C4}" dt="2023-05-13T14:08:38.017" v="27" actId="27614"/>
          <ac:picMkLst>
            <pc:docMk/>
            <pc:sldMk cId="466263658" sldId="265"/>
            <ac:picMk id="3" creationId="{ED039098-D384-EB72-3475-BAE41CB00199}"/>
          </ac:picMkLst>
        </pc:picChg>
      </pc:sldChg>
      <pc:sldChg chg="addSp modSp add mod">
        <pc:chgData name="Vignesh M" userId="87b3b86f-4b12-4888-b42d-0f0c4a2928d9" providerId="ADAL" clId="{6EBE21AD-1AB4-4BBD-A4FF-CF2A3B2B84C4}" dt="2023-05-13T14:00:17.550" v="25" actId="962"/>
        <pc:sldMkLst>
          <pc:docMk/>
          <pc:sldMk cId="3315392144" sldId="266"/>
        </pc:sldMkLst>
        <pc:picChg chg="add mod">
          <ac:chgData name="Vignesh M" userId="87b3b86f-4b12-4888-b42d-0f0c4a2928d9" providerId="ADAL" clId="{6EBE21AD-1AB4-4BBD-A4FF-CF2A3B2B84C4}" dt="2023-05-13T14:00:17.550" v="25" actId="962"/>
          <ac:picMkLst>
            <pc:docMk/>
            <pc:sldMk cId="3315392144" sldId="266"/>
            <ac:picMk id="3" creationId="{87EDE8B4-6E5E-7EB2-42BF-AE1E8D46B08B}"/>
          </ac:picMkLst>
        </pc:picChg>
      </pc:sldChg>
      <pc:sldChg chg="addSp modSp add mod">
        <pc:chgData name="Vignesh M" userId="87b3b86f-4b12-4888-b42d-0f0c4a2928d9" providerId="ADAL" clId="{6EBE21AD-1AB4-4BBD-A4FF-CF2A3B2B84C4}" dt="2023-05-13T13:59:45.247" v="22" actId="962"/>
        <pc:sldMkLst>
          <pc:docMk/>
          <pc:sldMk cId="2983512769" sldId="267"/>
        </pc:sldMkLst>
        <pc:picChg chg="add mod">
          <ac:chgData name="Vignesh M" userId="87b3b86f-4b12-4888-b42d-0f0c4a2928d9" providerId="ADAL" clId="{6EBE21AD-1AB4-4BBD-A4FF-CF2A3B2B84C4}" dt="2023-05-13T13:59:45.247" v="22" actId="962"/>
          <ac:picMkLst>
            <pc:docMk/>
            <pc:sldMk cId="2983512769" sldId="267"/>
            <ac:picMk id="3" creationId="{5EF33F8D-5848-A197-C0E6-A564DF3530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9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7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7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4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2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3C24A055-334D-A03A-ACA9-1A4D9071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-533390"/>
            <a:ext cx="12192001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1B85D-D558-5E5A-A727-B47CB6CFE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FIT PRO Inc.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AF8F2-1A1F-873A-A3CA-6D16E8133DC1}"/>
              </a:ext>
            </a:extLst>
          </p:cNvPr>
          <p:cNvSpPr txBox="1"/>
          <p:nvPr/>
        </p:nvSpPr>
        <p:spPr>
          <a:xfrm flipH="1">
            <a:off x="9505950" y="5647015"/>
            <a:ext cx="21953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By</a:t>
            </a:r>
            <a:r>
              <a:rPr lang="en-IN" dirty="0"/>
              <a:t> </a:t>
            </a:r>
            <a:r>
              <a:rPr lang="en-IN" sz="2200" b="1" dirty="0"/>
              <a:t>Vignesh M</a:t>
            </a:r>
          </a:p>
        </p:txBody>
      </p:sp>
    </p:spTree>
    <p:extLst>
      <p:ext uri="{BB962C8B-B14F-4D97-AF65-F5344CB8AC3E}">
        <p14:creationId xmlns:p14="http://schemas.microsoft.com/office/powerpoint/2010/main" val="176048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610944-C1EB-0935-BA05-59DB6F85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5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D10338-EDB2-A996-5849-B28DDC282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9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85766E-037F-88CE-9221-4117FF02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D97B-5F21-4C09-9DA9-6D0BE2DC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BLOCK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57FBD28-3E03-CC2D-F28A-C2071960C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86" y="298938"/>
            <a:ext cx="4812323" cy="62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73FB1C-46D1-8E60-A8BA-96C0472E7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4431A4-55B6-6DFB-2EFC-507EE498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28FE1A-9301-7C8C-3E2F-8096527E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EF33F8D-5848-A197-C0E6-A564DF353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1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EDE8B4-6E5E-7EB2-42BF-AE1E8D46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039098-D384-EB72-3475-BAE41CB0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6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E823EB1-4C5F-56D6-ED61-F5262A7C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50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Posterama</vt:lpstr>
      <vt:lpstr>SplashVTI</vt:lpstr>
      <vt:lpstr>FIT PRO Inc.</vt:lpstr>
      <vt:lpstr>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PRO Inc.</dc:title>
  <dc:creator>Vignesh M</dc:creator>
  <cp:lastModifiedBy>Vignesh M</cp:lastModifiedBy>
  <cp:revision>1</cp:revision>
  <dcterms:created xsi:type="dcterms:W3CDTF">2023-05-09T04:41:09Z</dcterms:created>
  <dcterms:modified xsi:type="dcterms:W3CDTF">2023-05-13T14:14:50Z</dcterms:modified>
</cp:coreProperties>
</file>